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latypi Medium"/>
      <p:regular r:id="rId15"/>
    </p:embeddedFont>
    <p:embeddedFont>
      <p:font typeface="Platypi Medium"/>
      <p:regular r:id="rId16"/>
    </p:embeddedFont>
    <p:embeddedFont>
      <p:font typeface="Platypi Medium"/>
      <p:regular r:id="rId17"/>
    </p:embeddedFont>
    <p:embeddedFont>
      <p:font typeface="Platypi Medium"/>
      <p:regular r:id="rId18"/>
    </p:embeddedFont>
    <p:embeddedFont>
      <p:font typeface="Source Serif 4"/>
      <p:regular r:id="rId19"/>
    </p:embeddedFont>
    <p:embeddedFont>
      <p:font typeface="Source Serif 4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00332" y="483513"/>
            <a:ext cx="7586901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Overview &amp; Dataset Summary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1700332" y="1283851"/>
            <a:ext cx="2034302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Goal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700332" y="1654850"/>
            <a:ext cx="5416272" cy="447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Analyze 3,900 purchases to understand spending, segments, preferences, and subscriptions.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1700332" y="2218730"/>
            <a:ext cx="2034302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Features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700332" y="2589728"/>
            <a:ext cx="5416272" cy="670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Customer demographics</a:t>
            </a:r>
            <a:endParaRPr lang="en-US" sz="125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Purchase details</a:t>
            </a:r>
            <a:endParaRPr lang="en-US" sz="125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Shopping behavior</a:t>
            </a:r>
            <a:endParaRPr lang="en-US" sz="12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1178" y="1298496"/>
            <a:ext cx="5416272" cy="541627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21178" y="6764473"/>
            <a:ext cx="2034302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Dataset Snapshot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21178" y="7135472"/>
            <a:ext cx="5416272" cy="447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3,900 Rows, 18 Columns</a:t>
            </a:r>
            <a:endParaRPr lang="en-US" sz="125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2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Missing data: 37 values in Review Rating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6290"/>
            <a:ext cx="98167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586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313742"/>
            <a:ext cx="6407944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488049"/>
            <a:ext cx="38819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97846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Imported with `pandas`, checked structure and statistics.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19586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313742"/>
            <a:ext cx="6408063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488049"/>
            <a:ext cx="31712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2978468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Imputed `Review Rating` using median by product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1011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456152"/>
            <a:ext cx="6407944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630460"/>
            <a:ext cx="34001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12087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Renamed columns to `snake_case` for readability.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1011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456152"/>
            <a:ext cx="6408063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630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120878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Created `age_group` and `purchase_frequency_days`.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8806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235660"/>
            <a:ext cx="6407944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409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90038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Dropped redundant `promo_code_used` column.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8806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Light" pitchFamily="34" charset="0"/>
                <a:ea typeface="Platypi Light" pitchFamily="34" charset="-122"/>
                <a:cs typeface="Platypi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235660"/>
            <a:ext cx="6408063" cy="30480"/>
          </a:xfrm>
          <a:prstGeom prst="rect">
            <a:avLst/>
          </a:prstGeom>
          <a:solidFill>
            <a:srgbClr val="3E2513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409968"/>
            <a:ext cx="29492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900386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Loaded cleaned data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51221" y="436364"/>
            <a:ext cx="6192083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Analysis (SQL) - Key Insights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151221" y="1150858"/>
            <a:ext cx="187094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Revenue by Gender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2151221" y="1483281"/>
            <a:ext cx="4981456" cy="198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Female: $75,191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2151221" y="1770817"/>
            <a:ext cx="4981456" cy="198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Male: $157,890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2151221" y="2068235"/>
            <a:ext cx="2313265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Top 5 Products by Rating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2151221" y="2400657"/>
            <a:ext cx="4981456" cy="596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Gloves: 3.86</a:t>
            </a:r>
            <a:endParaRPr lang="en-US" sz="1150" dirty="0"/>
          </a:p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Sandals: 3.84</a:t>
            </a:r>
            <a:endParaRPr lang="en-US" sz="1150" dirty="0"/>
          </a:p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Boots: 3.82</a:t>
            </a:r>
            <a:endParaRPr lang="en-US" sz="11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5343" y="1163241"/>
            <a:ext cx="4981456" cy="498145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05343" y="6186867"/>
            <a:ext cx="2493050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Shipping Type Comparison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05343" y="6519289"/>
            <a:ext cx="4981456" cy="198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Standard: $58.46 avg.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505343" y="6806825"/>
            <a:ext cx="4981456" cy="198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Express: $60.48 avg.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7505343" y="7104243"/>
            <a:ext cx="294024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Subscribers vs. Non-Subscribers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505343" y="7436666"/>
            <a:ext cx="4981456" cy="198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Avg. spend similar, non-subscribers higher total revenue.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2633"/>
            <a:ext cx="115759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SQL Analysis - Customer &amp; Product Focus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750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8860" y="3260050"/>
            <a:ext cx="340162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252907"/>
            <a:ext cx="42341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74332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Identified 839 customers who used discounts but spent above average.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6884" y="31750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955" y="3260050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94000" y="3252907"/>
            <a:ext cx="41961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194000" y="374332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Hat, Sneakers, Coat, Sweater, Pants have highest discount rates.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860" y="5007769"/>
            <a:ext cx="340162" cy="34016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30906" y="5000625"/>
            <a:ext cx="34067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530906" y="549104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Loyal (3116), Returning (701), New (83) segments identified.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1955" y="5007769"/>
            <a:ext cx="340162" cy="34016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194000" y="5000625"/>
            <a:ext cx="37195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Top Products per Category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194000" y="549104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Jewelry (Accessories), Blouse (Clothing), Sandals (Footwear), Jacket (Outerwear).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8461" y="517327"/>
            <a:ext cx="7660005" cy="570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SQL Analysis - Age &amp; Subscription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8461" y="1473041"/>
            <a:ext cx="6074093" cy="60740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5467" y="1454706"/>
            <a:ext cx="345043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Repeat Buyers &amp; Subscriptions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45467" y="1886664"/>
            <a:ext cx="6074093" cy="526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Customers with &gt;5 purchases: 958 subscribers vs. 2518 non-subscribers.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545467" y="2560439"/>
            <a:ext cx="250007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Revenue by Age Group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467" y="2992398"/>
            <a:ext cx="6074093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Young Adult: $62,143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545467" y="3388043"/>
            <a:ext cx="6074093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Middle-aged: $59,197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45467" y="3783687"/>
            <a:ext cx="6074093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Adult: $55,978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545467" y="4179332"/>
            <a:ext cx="6074093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Senior: $55,763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766060"/>
            <a:ext cx="4919305" cy="269736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5518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Interactive Power BI Dashboard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30958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Visualizing key metrics: 3.9K customers, $59.76 avg. purchase, 3.75 avg. review rating.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793790" y="4290536"/>
            <a:ext cx="2367558" cy="2387084"/>
          </a:xfrm>
          <a:prstGeom prst="roundRect">
            <a:avLst>
              <a:gd name="adj" fmla="val 1437"/>
            </a:avLst>
          </a:prstGeom>
          <a:solidFill>
            <a:srgbClr val="F9F7F7"/>
          </a:solidFill>
          <a:ln/>
        </p:spPr>
      </p:sp>
      <p:sp>
        <p:nvSpPr>
          <p:cNvPr id="7" name="Text 3"/>
          <p:cNvSpPr/>
          <p:nvPr/>
        </p:nvSpPr>
        <p:spPr>
          <a:xfrm>
            <a:off x="1020604" y="4517350"/>
            <a:ext cx="19139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Subscription Status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5362099"/>
            <a:ext cx="19139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27% Yes, 73% No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3388162" y="4290536"/>
            <a:ext cx="2367558" cy="2387084"/>
          </a:xfrm>
          <a:prstGeom prst="roundRect">
            <a:avLst>
              <a:gd name="adj" fmla="val 1437"/>
            </a:avLst>
          </a:prstGeom>
          <a:solidFill>
            <a:srgbClr val="F9F7F7"/>
          </a:solidFill>
          <a:ln/>
        </p:spPr>
      </p:sp>
      <p:sp>
        <p:nvSpPr>
          <p:cNvPr id="10" name="Text 6"/>
          <p:cNvSpPr/>
          <p:nvPr/>
        </p:nvSpPr>
        <p:spPr>
          <a:xfrm>
            <a:off x="3614976" y="4517350"/>
            <a:ext cx="19139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Revenue by Category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3614976" y="5362099"/>
            <a:ext cx="19139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Clothing: $100K, Accessories: $70K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982533" y="4290536"/>
            <a:ext cx="2367558" cy="2387084"/>
          </a:xfrm>
          <a:prstGeom prst="roundRect">
            <a:avLst>
              <a:gd name="adj" fmla="val 1437"/>
            </a:avLst>
          </a:prstGeom>
          <a:solidFill>
            <a:srgbClr val="F9F7F7"/>
          </a:solidFill>
          <a:ln/>
        </p:spPr>
      </p:sp>
      <p:sp>
        <p:nvSpPr>
          <p:cNvPr id="13" name="Text 9"/>
          <p:cNvSpPr/>
          <p:nvPr/>
        </p:nvSpPr>
        <p:spPr>
          <a:xfrm>
            <a:off x="6209348" y="4517350"/>
            <a:ext cx="19139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6209348" y="5362099"/>
            <a:ext cx="19139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Young Adult: $45K, Middle-aged: $40K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77810"/>
            <a:ext cx="6985040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Business Recommendations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72935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03214" y="1775460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03214" y="2200513"/>
            <a:ext cx="120180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Promote exclusive benefits to increase subscriber base.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788682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03214" y="2991207"/>
            <a:ext cx="348007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Customer Loyalty Programs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03214" y="3416260"/>
            <a:ext cx="120180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Reward repeat buyers to foster loyalty and retention.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04429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03214" y="4206954"/>
            <a:ext cx="286571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Review Discount Policy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03214" y="4632007"/>
            <a:ext cx="120180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Balance sales boosts with healthy profit margins.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20176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03214" y="542270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Product Positioning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03214" y="5847755"/>
            <a:ext cx="120180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Highlight top-rated and best-selling items in marketing campaigns.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35923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03214" y="663844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Targeted Marketing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03214" y="7063502"/>
            <a:ext cx="120180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Focus efforts on high-revenue age groups and express-shipping users.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2026-01-28T15:53:43Z</dcterms:created>
  <dcterms:modified xsi:type="dcterms:W3CDTF">2026-01-28T15:53:43Z</dcterms:modified>
</cp:coreProperties>
</file>